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00" y="0"/>
            <a:ext cx="12192299" cy="6858016"/>
            <a:chOff x="-225" y="0"/>
            <a:chExt cx="9144224" cy="5143512"/>
          </a:xfrm>
        </p:grpSpPr>
        <p:sp>
          <p:nvSpPr>
            <p:cNvPr id="11" name="Google Shape;11;p2"/>
            <p:cNvSpPr/>
            <p:nvPr/>
          </p:nvSpPr>
          <p:spPr>
            <a:xfrm>
              <a:off x="0" y="0"/>
              <a:ext cx="61002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 name="Google Shape;12;p2"/>
            <p:cNvSpPr/>
            <p:nvPr/>
          </p:nvSpPr>
          <p:spPr>
            <a:xfrm>
              <a:off x="-175" y="1541675"/>
              <a:ext cx="6870000" cy="2060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13" name="Google Shape;13;p2"/>
            <p:cNvGrpSpPr/>
            <p:nvPr/>
          </p:nvGrpSpPr>
          <p:grpSpPr>
            <a:xfrm>
              <a:off x="8477595" y="4477088"/>
              <a:ext cx="666403" cy="666424"/>
              <a:chOff x="7996345" y="980275"/>
              <a:chExt cx="666403" cy="666424"/>
            </a:xfrm>
          </p:grpSpPr>
          <p:sp>
            <p:nvSpPr>
              <p:cNvPr id="14" name="Google Shape;14;p2"/>
              <p:cNvSpPr/>
              <p:nvPr/>
            </p:nvSpPr>
            <p:spPr>
              <a:xfrm>
                <a:off x="7996345"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 name="Google Shape;15;p2"/>
              <p:cNvSpPr/>
              <p:nvPr/>
            </p:nvSpPr>
            <p:spPr>
              <a:xfrm>
                <a:off x="8198672"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 name="Google Shape;16;p2"/>
              <p:cNvSpPr/>
              <p:nvPr/>
            </p:nvSpPr>
            <p:spPr>
              <a:xfrm>
                <a:off x="8400998"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7" name="Google Shape;17;p2"/>
              <p:cNvSpPr/>
              <p:nvPr/>
            </p:nvSpPr>
            <p:spPr>
              <a:xfrm>
                <a:off x="7996345"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8" name="Google Shape;18;p2"/>
              <p:cNvSpPr/>
              <p:nvPr/>
            </p:nvSpPr>
            <p:spPr>
              <a:xfrm>
                <a:off x="8198672"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 name="Google Shape;19;p2"/>
              <p:cNvSpPr/>
              <p:nvPr/>
            </p:nvSpPr>
            <p:spPr>
              <a:xfrm>
                <a:off x="8400998"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 name="Google Shape;20;p2"/>
              <p:cNvSpPr/>
              <p:nvPr/>
            </p:nvSpPr>
            <p:spPr>
              <a:xfrm>
                <a:off x="7996345"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 name="Google Shape;21;p2"/>
              <p:cNvSpPr/>
              <p:nvPr/>
            </p:nvSpPr>
            <p:spPr>
              <a:xfrm>
                <a:off x="8198672"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 name="Google Shape;22;p2"/>
              <p:cNvSpPr/>
              <p:nvPr/>
            </p:nvSpPr>
            <p:spPr>
              <a:xfrm>
                <a:off x="8400998"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 name="Google Shape;23;p2"/>
              <p:cNvSpPr/>
              <p:nvPr/>
            </p:nvSpPr>
            <p:spPr>
              <a:xfrm>
                <a:off x="7996345"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 name="Google Shape;24;p2"/>
              <p:cNvSpPr/>
              <p:nvPr/>
            </p:nvSpPr>
            <p:spPr>
              <a:xfrm>
                <a:off x="8198672"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 name="Google Shape;25;p2"/>
              <p:cNvSpPr/>
              <p:nvPr/>
            </p:nvSpPr>
            <p:spPr>
              <a:xfrm>
                <a:off x="8400998"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 name="Google Shape;26;p2"/>
              <p:cNvSpPr/>
              <p:nvPr/>
            </p:nvSpPr>
            <p:spPr>
              <a:xfrm>
                <a:off x="8603324" y="980275"/>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 name="Google Shape;27;p2"/>
              <p:cNvSpPr/>
              <p:nvPr/>
            </p:nvSpPr>
            <p:spPr>
              <a:xfrm>
                <a:off x="8603324" y="1182617"/>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 name="Google Shape;28;p2"/>
              <p:cNvSpPr/>
              <p:nvPr/>
            </p:nvSpPr>
            <p:spPr>
              <a:xfrm>
                <a:off x="8603324" y="1384958"/>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 name="Google Shape;29;p2"/>
              <p:cNvSpPr/>
              <p:nvPr/>
            </p:nvSpPr>
            <p:spPr>
              <a:xfrm>
                <a:off x="8603349" y="1587299"/>
                <a:ext cx="59400" cy="59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0" name="Google Shape;30;p2"/>
            <p:cNvGrpSpPr/>
            <p:nvPr/>
          </p:nvGrpSpPr>
          <p:grpSpPr>
            <a:xfrm>
              <a:off x="7042555" y="1541664"/>
              <a:ext cx="730045" cy="2060087"/>
              <a:chOff x="7022220" y="1541675"/>
              <a:chExt cx="666403" cy="1880499"/>
            </a:xfrm>
          </p:grpSpPr>
          <p:sp>
            <p:nvSpPr>
              <p:cNvPr id="31" name="Google Shape;31;p2"/>
              <p:cNvSpPr/>
              <p:nvPr/>
            </p:nvSpPr>
            <p:spPr>
              <a:xfrm>
                <a:off x="7022220"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 name="Google Shape;32;p2"/>
              <p:cNvSpPr/>
              <p:nvPr/>
            </p:nvSpPr>
            <p:spPr>
              <a:xfrm>
                <a:off x="7224547"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 name="Google Shape;33;p2"/>
              <p:cNvSpPr/>
              <p:nvPr/>
            </p:nvSpPr>
            <p:spPr>
              <a:xfrm>
                <a:off x="7426873"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 name="Google Shape;34;p2"/>
              <p:cNvSpPr/>
              <p:nvPr/>
            </p:nvSpPr>
            <p:spPr>
              <a:xfrm>
                <a:off x="7022220"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5" name="Google Shape;35;p2"/>
              <p:cNvSpPr/>
              <p:nvPr/>
            </p:nvSpPr>
            <p:spPr>
              <a:xfrm>
                <a:off x="7224547"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6" name="Google Shape;36;p2"/>
              <p:cNvSpPr/>
              <p:nvPr/>
            </p:nvSpPr>
            <p:spPr>
              <a:xfrm>
                <a:off x="7426873"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 name="Google Shape;37;p2"/>
              <p:cNvSpPr/>
              <p:nvPr/>
            </p:nvSpPr>
            <p:spPr>
              <a:xfrm>
                <a:off x="7022220"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 name="Google Shape;38;p2"/>
              <p:cNvSpPr/>
              <p:nvPr/>
            </p:nvSpPr>
            <p:spPr>
              <a:xfrm>
                <a:off x="7224547"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 name="Google Shape;39;p2"/>
              <p:cNvSpPr/>
              <p:nvPr/>
            </p:nvSpPr>
            <p:spPr>
              <a:xfrm>
                <a:off x="7426873"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 name="Google Shape;40;p2"/>
              <p:cNvSpPr/>
              <p:nvPr/>
            </p:nvSpPr>
            <p:spPr>
              <a:xfrm>
                <a:off x="7022220"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 name="Google Shape;41;p2"/>
              <p:cNvSpPr/>
              <p:nvPr/>
            </p:nvSpPr>
            <p:spPr>
              <a:xfrm>
                <a:off x="7224547"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2" name="Google Shape;42;p2"/>
              <p:cNvSpPr/>
              <p:nvPr/>
            </p:nvSpPr>
            <p:spPr>
              <a:xfrm>
                <a:off x="7426873"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 name="Google Shape;43;p2"/>
              <p:cNvSpPr/>
              <p:nvPr/>
            </p:nvSpPr>
            <p:spPr>
              <a:xfrm>
                <a:off x="7629199" y="1541675"/>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4" name="Google Shape;44;p2"/>
              <p:cNvSpPr/>
              <p:nvPr/>
            </p:nvSpPr>
            <p:spPr>
              <a:xfrm>
                <a:off x="7629199" y="1744017"/>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 name="Google Shape;45;p2"/>
              <p:cNvSpPr/>
              <p:nvPr/>
            </p:nvSpPr>
            <p:spPr>
              <a:xfrm>
                <a:off x="7629199" y="1946358"/>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 name="Google Shape;46;p2"/>
              <p:cNvSpPr/>
              <p:nvPr/>
            </p:nvSpPr>
            <p:spPr>
              <a:xfrm>
                <a:off x="7629224" y="2148699"/>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 name="Google Shape;47;p2"/>
              <p:cNvSpPr/>
              <p:nvPr/>
            </p:nvSpPr>
            <p:spPr>
              <a:xfrm>
                <a:off x="7022220"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 name="Google Shape;48;p2"/>
              <p:cNvSpPr/>
              <p:nvPr/>
            </p:nvSpPr>
            <p:spPr>
              <a:xfrm>
                <a:off x="7224547"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 name="Google Shape;49;p2"/>
              <p:cNvSpPr/>
              <p:nvPr/>
            </p:nvSpPr>
            <p:spPr>
              <a:xfrm>
                <a:off x="7426873"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 name="Google Shape;50;p2"/>
              <p:cNvSpPr/>
              <p:nvPr/>
            </p:nvSpPr>
            <p:spPr>
              <a:xfrm>
                <a:off x="7022220"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 name="Google Shape;51;p2"/>
              <p:cNvSpPr/>
              <p:nvPr/>
            </p:nvSpPr>
            <p:spPr>
              <a:xfrm>
                <a:off x="7224547"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 name="Google Shape;52;p2"/>
              <p:cNvSpPr/>
              <p:nvPr/>
            </p:nvSpPr>
            <p:spPr>
              <a:xfrm>
                <a:off x="7426873"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3" name="Google Shape;53;p2"/>
              <p:cNvSpPr/>
              <p:nvPr/>
            </p:nvSpPr>
            <p:spPr>
              <a:xfrm>
                <a:off x="7022220"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4" name="Google Shape;54;p2"/>
              <p:cNvSpPr/>
              <p:nvPr/>
            </p:nvSpPr>
            <p:spPr>
              <a:xfrm>
                <a:off x="7224547"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 name="Google Shape;55;p2"/>
              <p:cNvSpPr/>
              <p:nvPr/>
            </p:nvSpPr>
            <p:spPr>
              <a:xfrm>
                <a:off x="7426873"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 name="Google Shape;56;p2"/>
              <p:cNvSpPr/>
              <p:nvPr/>
            </p:nvSpPr>
            <p:spPr>
              <a:xfrm>
                <a:off x="7022220"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 name="Google Shape;57;p2"/>
              <p:cNvSpPr/>
              <p:nvPr/>
            </p:nvSpPr>
            <p:spPr>
              <a:xfrm>
                <a:off x="7224547"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 name="Google Shape;58;p2"/>
              <p:cNvSpPr/>
              <p:nvPr/>
            </p:nvSpPr>
            <p:spPr>
              <a:xfrm>
                <a:off x="7426873"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 name="Google Shape;59;p2"/>
              <p:cNvSpPr/>
              <p:nvPr/>
            </p:nvSpPr>
            <p:spPr>
              <a:xfrm>
                <a:off x="7629199" y="2351050"/>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0" name="Google Shape;60;p2"/>
              <p:cNvSpPr/>
              <p:nvPr/>
            </p:nvSpPr>
            <p:spPr>
              <a:xfrm>
                <a:off x="7629199" y="2553392"/>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1" name="Google Shape;61;p2"/>
              <p:cNvSpPr/>
              <p:nvPr/>
            </p:nvSpPr>
            <p:spPr>
              <a:xfrm>
                <a:off x="7629199" y="27557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 name="Google Shape;62;p2"/>
              <p:cNvSpPr/>
              <p:nvPr/>
            </p:nvSpPr>
            <p:spPr>
              <a:xfrm>
                <a:off x="7629224" y="29580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 name="Google Shape;63;p2"/>
              <p:cNvSpPr/>
              <p:nvPr/>
            </p:nvSpPr>
            <p:spPr>
              <a:xfrm>
                <a:off x="7022220"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 name="Google Shape;64;p2"/>
              <p:cNvSpPr/>
              <p:nvPr/>
            </p:nvSpPr>
            <p:spPr>
              <a:xfrm>
                <a:off x="7224547"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 name="Google Shape;65;p2"/>
              <p:cNvSpPr/>
              <p:nvPr/>
            </p:nvSpPr>
            <p:spPr>
              <a:xfrm>
                <a:off x="7426873"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 name="Google Shape;66;p2"/>
              <p:cNvSpPr/>
              <p:nvPr/>
            </p:nvSpPr>
            <p:spPr>
              <a:xfrm>
                <a:off x="7022220"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 name="Google Shape;67;p2"/>
              <p:cNvSpPr/>
              <p:nvPr/>
            </p:nvSpPr>
            <p:spPr>
              <a:xfrm>
                <a:off x="7224547"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8" name="Google Shape;68;p2"/>
              <p:cNvSpPr/>
              <p:nvPr/>
            </p:nvSpPr>
            <p:spPr>
              <a:xfrm>
                <a:off x="7426873"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 name="Google Shape;69;p2"/>
              <p:cNvSpPr/>
              <p:nvPr/>
            </p:nvSpPr>
            <p:spPr>
              <a:xfrm>
                <a:off x="7629199" y="3160433"/>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 name="Google Shape;70;p2"/>
              <p:cNvSpPr/>
              <p:nvPr/>
            </p:nvSpPr>
            <p:spPr>
              <a:xfrm>
                <a:off x="7629224" y="3362774"/>
                <a:ext cx="59400" cy="59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1" name="Google Shape;71;p2"/>
            <p:cNvGrpSpPr/>
            <p:nvPr/>
          </p:nvGrpSpPr>
          <p:grpSpPr>
            <a:xfrm>
              <a:off x="-225" y="2008293"/>
              <a:ext cx="301775" cy="1126923"/>
              <a:chOff x="-225" y="1987280"/>
              <a:chExt cx="318900" cy="1190873"/>
            </a:xfrm>
          </p:grpSpPr>
          <p:sp>
            <p:nvSpPr>
              <p:cNvPr id="72" name="Google Shape;72;p2"/>
              <p:cNvSpPr/>
              <p:nvPr/>
            </p:nvSpPr>
            <p:spPr>
              <a:xfrm>
                <a:off x="-175" y="1987280"/>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 name="Google Shape;73;p2"/>
              <p:cNvSpPr/>
              <p:nvPr/>
            </p:nvSpPr>
            <p:spPr>
              <a:xfrm>
                <a:off x="-175" y="2255817"/>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 name="Google Shape;74;p2"/>
              <p:cNvSpPr/>
              <p:nvPr/>
            </p:nvSpPr>
            <p:spPr>
              <a:xfrm>
                <a:off x="-175" y="2524353"/>
                <a:ext cx="318794" cy="116648"/>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5" name="Google Shape;75;p2"/>
              <p:cNvSpPr/>
              <p:nvPr/>
            </p:nvSpPr>
            <p:spPr>
              <a:xfrm>
                <a:off x="-225" y="2792878"/>
                <a:ext cx="318900" cy="11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6" name="Google Shape;76;p2"/>
              <p:cNvSpPr/>
              <p:nvPr/>
            </p:nvSpPr>
            <p:spPr>
              <a:xfrm>
                <a:off x="-225" y="3061453"/>
                <a:ext cx="318900" cy="11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7" name="Google Shape;77;p2"/>
            <p:cNvGrpSpPr/>
            <p:nvPr/>
          </p:nvGrpSpPr>
          <p:grpSpPr>
            <a:xfrm>
              <a:off x="8842175" y="668859"/>
              <a:ext cx="301822" cy="872807"/>
              <a:chOff x="-225" y="2255817"/>
              <a:chExt cx="318950" cy="922336"/>
            </a:xfrm>
          </p:grpSpPr>
          <p:sp>
            <p:nvSpPr>
              <p:cNvPr id="78" name="Google Shape;78;p2"/>
              <p:cNvSpPr/>
              <p:nvPr/>
            </p:nvSpPr>
            <p:spPr>
              <a:xfrm>
                <a:off x="-175" y="2255817"/>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 name="Google Shape;79;p2"/>
              <p:cNvSpPr/>
              <p:nvPr/>
            </p:nvSpPr>
            <p:spPr>
              <a:xfrm>
                <a:off x="-175" y="2524353"/>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 name="Google Shape;80;p2"/>
              <p:cNvSpPr/>
              <p:nvPr/>
            </p:nvSpPr>
            <p:spPr>
              <a:xfrm>
                <a:off x="-225" y="2792878"/>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 name="Google Shape;81;p2"/>
              <p:cNvSpPr/>
              <p:nvPr/>
            </p:nvSpPr>
            <p:spPr>
              <a:xfrm>
                <a:off x="-225" y="3061453"/>
                <a:ext cx="318900" cy="116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2" name="Google Shape;82;p2"/>
            <p:cNvGrpSpPr/>
            <p:nvPr/>
          </p:nvGrpSpPr>
          <p:grpSpPr>
            <a:xfrm>
              <a:off x="5798375" y="4270684"/>
              <a:ext cx="301822" cy="872807"/>
              <a:chOff x="1611209" y="2255817"/>
              <a:chExt cx="318950" cy="922336"/>
            </a:xfrm>
          </p:grpSpPr>
          <p:sp>
            <p:nvSpPr>
              <p:cNvPr id="83" name="Google Shape;83;p2"/>
              <p:cNvSpPr/>
              <p:nvPr/>
            </p:nvSpPr>
            <p:spPr>
              <a:xfrm>
                <a:off x="1611259" y="2255817"/>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 name="Google Shape;84;p2"/>
              <p:cNvSpPr/>
              <p:nvPr/>
            </p:nvSpPr>
            <p:spPr>
              <a:xfrm>
                <a:off x="1611259" y="2524353"/>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 name="Google Shape;85;p2"/>
              <p:cNvSpPr/>
              <p:nvPr/>
            </p:nvSpPr>
            <p:spPr>
              <a:xfrm>
                <a:off x="1611209" y="2792878"/>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 name="Google Shape;86;p2"/>
              <p:cNvSpPr/>
              <p:nvPr/>
            </p:nvSpPr>
            <p:spPr>
              <a:xfrm>
                <a:off x="1611209" y="3061453"/>
                <a:ext cx="318900" cy="11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7" name="Google Shape;87;p2"/>
            <p:cNvGrpSpPr/>
            <p:nvPr/>
          </p:nvGrpSpPr>
          <p:grpSpPr>
            <a:xfrm>
              <a:off x="685795" y="0"/>
              <a:ext cx="666403" cy="666424"/>
              <a:chOff x="7996345" y="980275"/>
              <a:chExt cx="666403" cy="666424"/>
            </a:xfrm>
          </p:grpSpPr>
          <p:sp>
            <p:nvSpPr>
              <p:cNvPr id="88" name="Google Shape;88;p2"/>
              <p:cNvSpPr/>
              <p:nvPr/>
            </p:nvSpPr>
            <p:spPr>
              <a:xfrm>
                <a:off x="7996345"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9" name="Google Shape;89;p2"/>
              <p:cNvSpPr/>
              <p:nvPr/>
            </p:nvSpPr>
            <p:spPr>
              <a:xfrm>
                <a:off x="8198672"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0" name="Google Shape;90;p2"/>
              <p:cNvSpPr/>
              <p:nvPr/>
            </p:nvSpPr>
            <p:spPr>
              <a:xfrm>
                <a:off x="8400998"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 name="Google Shape;91;p2"/>
              <p:cNvSpPr/>
              <p:nvPr/>
            </p:nvSpPr>
            <p:spPr>
              <a:xfrm>
                <a:off x="7996345"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 name="Google Shape;92;p2"/>
              <p:cNvSpPr/>
              <p:nvPr/>
            </p:nvSpPr>
            <p:spPr>
              <a:xfrm>
                <a:off x="8198672"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 name="Google Shape;93;p2"/>
              <p:cNvSpPr/>
              <p:nvPr/>
            </p:nvSpPr>
            <p:spPr>
              <a:xfrm>
                <a:off x="8400998"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 name="Google Shape;94;p2"/>
              <p:cNvSpPr/>
              <p:nvPr/>
            </p:nvSpPr>
            <p:spPr>
              <a:xfrm>
                <a:off x="7996345"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 name="Google Shape;95;p2"/>
              <p:cNvSpPr/>
              <p:nvPr/>
            </p:nvSpPr>
            <p:spPr>
              <a:xfrm>
                <a:off x="8198672"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 name="Google Shape;96;p2"/>
              <p:cNvSpPr/>
              <p:nvPr/>
            </p:nvSpPr>
            <p:spPr>
              <a:xfrm>
                <a:off x="8400998"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7" name="Google Shape;97;p2"/>
              <p:cNvSpPr/>
              <p:nvPr/>
            </p:nvSpPr>
            <p:spPr>
              <a:xfrm>
                <a:off x="7996345"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 name="Google Shape;98;p2"/>
              <p:cNvSpPr/>
              <p:nvPr/>
            </p:nvSpPr>
            <p:spPr>
              <a:xfrm>
                <a:off x="8198672"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 name="Google Shape;99;p2"/>
              <p:cNvSpPr/>
              <p:nvPr/>
            </p:nvSpPr>
            <p:spPr>
              <a:xfrm>
                <a:off x="8400998"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 name="Google Shape;100;p2"/>
              <p:cNvSpPr/>
              <p:nvPr/>
            </p:nvSpPr>
            <p:spPr>
              <a:xfrm>
                <a:off x="8603324" y="980275"/>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 name="Google Shape;101;p2"/>
              <p:cNvSpPr/>
              <p:nvPr/>
            </p:nvSpPr>
            <p:spPr>
              <a:xfrm>
                <a:off x="8603324" y="1182617"/>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 name="Google Shape;102;p2"/>
              <p:cNvSpPr/>
              <p:nvPr/>
            </p:nvSpPr>
            <p:spPr>
              <a:xfrm>
                <a:off x="8603324" y="1384958"/>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 name="Google Shape;103;p2"/>
              <p:cNvSpPr/>
              <p:nvPr/>
            </p:nvSpPr>
            <p:spPr>
              <a:xfrm>
                <a:off x="8603349" y="1587299"/>
                <a:ext cx="59400" cy="59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104" name="Google Shape;104;p2"/>
          <p:cNvSpPr txBox="1">
            <a:spLocks noGrp="1"/>
          </p:cNvSpPr>
          <p:nvPr>
            <p:ph type="ctrTitle"/>
          </p:nvPr>
        </p:nvSpPr>
        <p:spPr>
          <a:xfrm>
            <a:off x="914400" y="2055567"/>
            <a:ext cx="7653600" cy="2746800"/>
          </a:xfrm>
          <a:prstGeom prst="rect">
            <a:avLst/>
          </a:prstGeom>
        </p:spPr>
        <p:txBody>
          <a:bodyPr spcFirstLastPara="1" wrap="square" lIns="0" tIns="0" rIns="0" bIns="0" anchor="ctr" anchorCtr="0">
            <a:noAutofit/>
          </a:bodyPr>
          <a:lstStyle>
            <a:lvl1pPr lvl="0" rtl="0">
              <a:spcBef>
                <a:spcPts val="0"/>
              </a:spcBef>
              <a:spcAft>
                <a:spcPts val="0"/>
              </a:spcAft>
              <a:buSzPts val="4800"/>
              <a:buNone/>
              <a:defRPr sz="64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216132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6"/>
        <p:cNvGrpSpPr/>
        <p:nvPr/>
      </p:nvGrpSpPr>
      <p:grpSpPr>
        <a:xfrm>
          <a:off x="0" y="0"/>
          <a:ext cx="0" cy="0"/>
          <a:chOff x="0" y="0"/>
          <a:chExt cx="0" cy="0"/>
        </a:xfrm>
      </p:grpSpPr>
      <p:grpSp>
        <p:nvGrpSpPr>
          <p:cNvPr id="257" name="Google Shape;257;p5"/>
          <p:cNvGrpSpPr/>
          <p:nvPr/>
        </p:nvGrpSpPr>
        <p:grpSpPr>
          <a:xfrm>
            <a:off x="-275" y="1"/>
            <a:ext cx="12210876" cy="6866447"/>
            <a:chOff x="-207" y="0"/>
            <a:chExt cx="9158157" cy="5149835"/>
          </a:xfrm>
        </p:grpSpPr>
        <p:sp>
          <p:nvSpPr>
            <p:cNvPr id="258" name="Google Shape;258;p5"/>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9" name="Google Shape;259;p5"/>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0" name="Google Shape;260;p5"/>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261" name="Google Shape;261;p5"/>
            <p:cNvGrpSpPr/>
            <p:nvPr/>
          </p:nvGrpSpPr>
          <p:grpSpPr>
            <a:xfrm>
              <a:off x="-207" y="664293"/>
              <a:ext cx="155867" cy="653721"/>
              <a:chOff x="5385375" y="498300"/>
              <a:chExt cx="802200" cy="556500"/>
            </a:xfrm>
          </p:grpSpPr>
          <p:sp>
            <p:nvSpPr>
              <p:cNvPr id="262" name="Google Shape;262;p5"/>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3" name="Google Shape;263;p5"/>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4" name="Google Shape;264;p5"/>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65" name="Google Shape;265;p5"/>
            <p:cNvGrpSpPr/>
            <p:nvPr/>
          </p:nvGrpSpPr>
          <p:grpSpPr>
            <a:xfrm>
              <a:off x="322384" y="4483463"/>
              <a:ext cx="666347" cy="666373"/>
              <a:chOff x="7134700" y="414375"/>
              <a:chExt cx="501919" cy="501900"/>
            </a:xfrm>
          </p:grpSpPr>
          <p:sp>
            <p:nvSpPr>
              <p:cNvPr id="266" name="Google Shape;266;p5"/>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7" name="Google Shape;267;p5"/>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8" name="Google Shape;268;p5"/>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9" name="Google Shape;269;p5"/>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0" name="Google Shape;270;p5"/>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1" name="Google Shape;271;p5"/>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2" name="Google Shape;272;p5"/>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3" name="Google Shape;273;p5"/>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4" name="Google Shape;274;p5"/>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5" name="Google Shape;275;p5"/>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6" name="Google Shape;276;p5"/>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7" name="Google Shape;277;p5"/>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8" name="Google Shape;278;p5"/>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9" name="Google Shape;279;p5"/>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0" name="Google Shape;280;p5"/>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1" name="Google Shape;281;p5"/>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82" name="Google Shape;282;p5"/>
            <p:cNvGrpSpPr/>
            <p:nvPr/>
          </p:nvGrpSpPr>
          <p:grpSpPr>
            <a:xfrm>
              <a:off x="8832384" y="670955"/>
              <a:ext cx="311815" cy="653721"/>
              <a:chOff x="5385375" y="498300"/>
              <a:chExt cx="802200" cy="556500"/>
            </a:xfrm>
          </p:grpSpPr>
          <p:sp>
            <p:nvSpPr>
              <p:cNvPr id="283" name="Google Shape;283;p5"/>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4" name="Google Shape;284;p5"/>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85" name="Google Shape;285;p5"/>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286" name="Google Shape;286;p5"/>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287" name="Google Shape;287;p5"/>
          <p:cNvSpPr txBox="1">
            <a:spLocks noGrp="1"/>
          </p:cNvSpPr>
          <p:nvPr>
            <p:ph type="body" idx="1"/>
          </p:nvPr>
        </p:nvSpPr>
        <p:spPr>
          <a:xfrm>
            <a:off x="1599700" y="2132933"/>
            <a:ext cx="8867600" cy="3848000"/>
          </a:xfrm>
          <a:prstGeom prst="rect">
            <a:avLst/>
          </a:prstGeom>
        </p:spPr>
        <p:txBody>
          <a:bodyPr spcFirstLastPara="1" wrap="square" lIns="0" tIns="0" rIns="0" bIns="0" anchor="t" anchorCtr="0">
            <a:noAutofit/>
          </a:bodyPr>
          <a:lstStyle>
            <a:lvl1pPr marL="609585" lvl="0" indent="-507987" rtl="0">
              <a:spcBef>
                <a:spcPts val="800"/>
              </a:spcBef>
              <a:spcAft>
                <a:spcPts val="0"/>
              </a:spcAft>
              <a:buSzPts val="2400"/>
              <a:buChar char="▪"/>
              <a:defRPr/>
            </a:lvl1pPr>
            <a:lvl2pPr marL="1219170" lvl="1" indent="-507987" rtl="0">
              <a:spcBef>
                <a:spcPts val="0"/>
              </a:spcBef>
              <a:spcAft>
                <a:spcPts val="0"/>
              </a:spcAft>
              <a:buSzPts val="2400"/>
              <a:buChar char="▫"/>
              <a:defRPr/>
            </a:lvl2pPr>
            <a:lvl3pPr marL="1828754" lvl="2" indent="-507987" rtl="0">
              <a:spcBef>
                <a:spcPts val="0"/>
              </a:spcBef>
              <a:spcAft>
                <a:spcPts val="0"/>
              </a:spcAft>
              <a:buSzPts val="2400"/>
              <a:buChar char="▫"/>
              <a:defRPr/>
            </a:lvl3pPr>
            <a:lvl4pPr marL="2438339" lvl="3" indent="-507987" rtl="0">
              <a:spcBef>
                <a:spcPts val="0"/>
              </a:spcBef>
              <a:spcAft>
                <a:spcPts val="0"/>
              </a:spcAft>
              <a:buSzPts val="2400"/>
              <a:buChar char="▫"/>
              <a:defRPr/>
            </a:lvl4pPr>
            <a:lvl5pPr marL="3047924" lvl="4" indent="-507987" rtl="0">
              <a:spcBef>
                <a:spcPts val="0"/>
              </a:spcBef>
              <a:spcAft>
                <a:spcPts val="0"/>
              </a:spcAft>
              <a:buSzPts val="2400"/>
              <a:buChar char="▫"/>
              <a:defRPr/>
            </a:lvl5pPr>
            <a:lvl6pPr marL="3657509" lvl="5" indent="-507987" rtl="0">
              <a:spcBef>
                <a:spcPts val="0"/>
              </a:spcBef>
              <a:spcAft>
                <a:spcPts val="0"/>
              </a:spcAft>
              <a:buSzPts val="2400"/>
              <a:buChar char="▫"/>
              <a:defRPr/>
            </a:lvl6pPr>
            <a:lvl7pPr marL="4267093" lvl="6" indent="-507987" rtl="0">
              <a:spcBef>
                <a:spcPts val="0"/>
              </a:spcBef>
              <a:spcAft>
                <a:spcPts val="0"/>
              </a:spcAft>
              <a:buSzPts val="2400"/>
              <a:buChar char="▫"/>
              <a:defRPr/>
            </a:lvl7pPr>
            <a:lvl8pPr marL="4876678" lvl="7" indent="-507987" rtl="0">
              <a:spcBef>
                <a:spcPts val="0"/>
              </a:spcBef>
              <a:spcAft>
                <a:spcPts val="0"/>
              </a:spcAft>
              <a:buSzPts val="2400"/>
              <a:buChar char="▫"/>
              <a:defRPr/>
            </a:lvl8pPr>
            <a:lvl9pPr marL="5486263" lvl="8" indent="-507987" rtl="0">
              <a:spcBef>
                <a:spcPts val="0"/>
              </a:spcBef>
              <a:spcAft>
                <a:spcPts val="0"/>
              </a:spcAft>
              <a:buSzPts val="2400"/>
              <a:buChar char="▫"/>
              <a:defRPr/>
            </a:lvl9pPr>
          </a:lstStyle>
          <a:p>
            <a:endParaRPr/>
          </a:p>
        </p:txBody>
      </p:sp>
      <p:sp>
        <p:nvSpPr>
          <p:cNvPr id="288" name="Google Shape;288;p5"/>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357750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 Image">
  <p:cSld name="Title + 1 column + Image">
    <p:spTree>
      <p:nvGrpSpPr>
        <p:cNvPr id="1" name="Shape 289"/>
        <p:cNvGrpSpPr/>
        <p:nvPr/>
      </p:nvGrpSpPr>
      <p:grpSpPr>
        <a:xfrm>
          <a:off x="0" y="0"/>
          <a:ext cx="0" cy="0"/>
          <a:chOff x="0" y="0"/>
          <a:chExt cx="0" cy="0"/>
        </a:xfrm>
      </p:grpSpPr>
      <p:sp>
        <p:nvSpPr>
          <p:cNvPr id="290" name="Google Shape;290;p6"/>
          <p:cNvSpPr/>
          <p:nvPr/>
        </p:nvSpPr>
        <p:spPr>
          <a:xfrm>
            <a:off x="8133811" y="17"/>
            <a:ext cx="4067200" cy="6858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1" name="Google Shape;291;p6"/>
          <p:cNvSpPr/>
          <p:nvPr/>
        </p:nvSpPr>
        <p:spPr>
          <a:xfrm>
            <a:off x="11339000" y="5986400"/>
            <a:ext cx="871600" cy="8716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2" name="Google Shape;292;p6"/>
          <p:cNvSpPr/>
          <p:nvPr/>
        </p:nvSpPr>
        <p:spPr>
          <a:xfrm>
            <a:off x="429833" y="862000"/>
            <a:ext cx="5960800" cy="8716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93" name="Google Shape;293;p6"/>
          <p:cNvGrpSpPr/>
          <p:nvPr/>
        </p:nvGrpSpPr>
        <p:grpSpPr>
          <a:xfrm>
            <a:off x="-276" y="861991"/>
            <a:ext cx="207823" cy="871628"/>
            <a:chOff x="5385375" y="498300"/>
            <a:chExt cx="802200" cy="556500"/>
          </a:xfrm>
        </p:grpSpPr>
        <p:sp>
          <p:nvSpPr>
            <p:cNvPr id="294" name="Google Shape;294;p6"/>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5" name="Google Shape;295;p6"/>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6" name="Google Shape;296;p6"/>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97" name="Google Shape;297;p6"/>
          <p:cNvGrpSpPr/>
          <p:nvPr/>
        </p:nvGrpSpPr>
        <p:grpSpPr>
          <a:xfrm>
            <a:off x="7245337" y="5977952"/>
            <a:ext cx="888463" cy="888497"/>
            <a:chOff x="7134700" y="414375"/>
            <a:chExt cx="501919" cy="501900"/>
          </a:xfrm>
        </p:grpSpPr>
        <p:sp>
          <p:nvSpPr>
            <p:cNvPr id="298" name="Google Shape;298;p6"/>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9" name="Google Shape;299;p6"/>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0" name="Google Shape;300;p6"/>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1" name="Google Shape;301;p6"/>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2" name="Google Shape;302;p6"/>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3" name="Google Shape;303;p6"/>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4" name="Google Shape;304;p6"/>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5" name="Google Shape;305;p6"/>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6" name="Google Shape;306;p6"/>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7" name="Google Shape;307;p6"/>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8" name="Google Shape;308;p6"/>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9" name="Google Shape;309;p6"/>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0" name="Google Shape;310;p6"/>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1" name="Google Shape;311;p6"/>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2" name="Google Shape;312;p6"/>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3" name="Google Shape;313;p6"/>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14" name="Google Shape;314;p6"/>
          <p:cNvGrpSpPr/>
          <p:nvPr/>
        </p:nvGrpSpPr>
        <p:grpSpPr>
          <a:xfrm rot="-5400000">
            <a:off x="10690800" y="-223213"/>
            <a:ext cx="424739" cy="871628"/>
            <a:chOff x="5385375" y="498300"/>
            <a:chExt cx="802200" cy="556500"/>
          </a:xfrm>
        </p:grpSpPr>
        <p:sp>
          <p:nvSpPr>
            <p:cNvPr id="315" name="Google Shape;315;p6"/>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6" name="Google Shape;316;p6"/>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7" name="Google Shape;317;p6"/>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318" name="Google Shape;318;p6"/>
          <p:cNvSpPr txBox="1">
            <a:spLocks noGrp="1"/>
          </p:cNvSpPr>
          <p:nvPr>
            <p:ph type="title"/>
          </p:nvPr>
        </p:nvSpPr>
        <p:spPr>
          <a:xfrm>
            <a:off x="678267" y="862000"/>
            <a:ext cx="5712400" cy="871600"/>
          </a:xfrm>
          <a:prstGeom prst="rect">
            <a:avLst/>
          </a:prstGeom>
        </p:spPr>
        <p:txBody>
          <a:bodyPr spcFirstLastPara="1" wrap="square" lIns="0" tIns="0" rIns="0" bIns="0" anchor="ctr" anchorCtr="0">
            <a:noAutofit/>
          </a:bodyPr>
          <a:lstStyle>
            <a:lvl1pPr lvl="0" rtl="0">
              <a:lnSpc>
                <a:spcPct val="80000"/>
              </a:lnSpc>
              <a:spcBef>
                <a:spcPts val="0"/>
              </a:spcBef>
              <a:spcAft>
                <a:spcPts val="0"/>
              </a:spcAft>
              <a:buSzPts val="2600"/>
              <a:buNone/>
              <a:defRPr/>
            </a:lvl1pPr>
            <a:lvl2pPr lvl="1" rtl="0">
              <a:lnSpc>
                <a:spcPct val="80000"/>
              </a:lnSpc>
              <a:spcBef>
                <a:spcPts val="0"/>
              </a:spcBef>
              <a:spcAft>
                <a:spcPts val="0"/>
              </a:spcAft>
              <a:buSzPts val="2400"/>
              <a:buNone/>
              <a:defRPr sz="3200"/>
            </a:lvl2pPr>
            <a:lvl3pPr lvl="2" rtl="0">
              <a:lnSpc>
                <a:spcPct val="80000"/>
              </a:lnSpc>
              <a:spcBef>
                <a:spcPts val="0"/>
              </a:spcBef>
              <a:spcAft>
                <a:spcPts val="0"/>
              </a:spcAft>
              <a:buSzPts val="2400"/>
              <a:buNone/>
              <a:defRPr sz="3200"/>
            </a:lvl3pPr>
            <a:lvl4pPr lvl="3" rtl="0">
              <a:lnSpc>
                <a:spcPct val="80000"/>
              </a:lnSpc>
              <a:spcBef>
                <a:spcPts val="0"/>
              </a:spcBef>
              <a:spcAft>
                <a:spcPts val="0"/>
              </a:spcAft>
              <a:buSzPts val="2400"/>
              <a:buNone/>
              <a:defRPr sz="3200"/>
            </a:lvl4pPr>
            <a:lvl5pPr lvl="4" rtl="0">
              <a:lnSpc>
                <a:spcPct val="80000"/>
              </a:lnSpc>
              <a:spcBef>
                <a:spcPts val="0"/>
              </a:spcBef>
              <a:spcAft>
                <a:spcPts val="0"/>
              </a:spcAft>
              <a:buSzPts val="2400"/>
              <a:buNone/>
              <a:defRPr sz="3200"/>
            </a:lvl5pPr>
            <a:lvl6pPr lvl="5" rtl="0">
              <a:lnSpc>
                <a:spcPct val="80000"/>
              </a:lnSpc>
              <a:spcBef>
                <a:spcPts val="0"/>
              </a:spcBef>
              <a:spcAft>
                <a:spcPts val="0"/>
              </a:spcAft>
              <a:buSzPts val="2400"/>
              <a:buNone/>
              <a:defRPr sz="3200"/>
            </a:lvl6pPr>
            <a:lvl7pPr lvl="6" rtl="0">
              <a:lnSpc>
                <a:spcPct val="80000"/>
              </a:lnSpc>
              <a:spcBef>
                <a:spcPts val="0"/>
              </a:spcBef>
              <a:spcAft>
                <a:spcPts val="0"/>
              </a:spcAft>
              <a:buSzPts val="2400"/>
              <a:buNone/>
              <a:defRPr sz="3200"/>
            </a:lvl7pPr>
            <a:lvl8pPr lvl="7" rtl="0">
              <a:lnSpc>
                <a:spcPct val="80000"/>
              </a:lnSpc>
              <a:spcBef>
                <a:spcPts val="0"/>
              </a:spcBef>
              <a:spcAft>
                <a:spcPts val="0"/>
              </a:spcAft>
              <a:buSzPts val="2400"/>
              <a:buNone/>
              <a:defRPr sz="3200"/>
            </a:lvl8pPr>
            <a:lvl9pPr lvl="8" rtl="0">
              <a:lnSpc>
                <a:spcPct val="80000"/>
              </a:lnSpc>
              <a:spcBef>
                <a:spcPts val="0"/>
              </a:spcBef>
              <a:spcAft>
                <a:spcPts val="0"/>
              </a:spcAft>
              <a:buSzPts val="2400"/>
              <a:buNone/>
              <a:defRPr sz="3200"/>
            </a:lvl9pPr>
          </a:lstStyle>
          <a:p>
            <a:endParaRPr/>
          </a:p>
        </p:txBody>
      </p:sp>
      <p:sp>
        <p:nvSpPr>
          <p:cNvPr id="319" name="Google Shape;319;p6"/>
          <p:cNvSpPr txBox="1">
            <a:spLocks noGrp="1"/>
          </p:cNvSpPr>
          <p:nvPr>
            <p:ph type="body" idx="1"/>
          </p:nvPr>
        </p:nvSpPr>
        <p:spPr>
          <a:xfrm>
            <a:off x="678267" y="2132933"/>
            <a:ext cx="5712400" cy="3848000"/>
          </a:xfrm>
          <a:prstGeom prst="rect">
            <a:avLst/>
          </a:prstGeom>
        </p:spPr>
        <p:txBody>
          <a:bodyPr spcFirstLastPara="1" wrap="square" lIns="0" tIns="0" rIns="0" bIns="0" anchor="t" anchorCtr="0">
            <a:noAutofit/>
          </a:bodyPr>
          <a:lstStyle>
            <a:lvl1pPr marL="609585" lvl="0" indent="-507987" rtl="0">
              <a:spcBef>
                <a:spcPts val="800"/>
              </a:spcBef>
              <a:spcAft>
                <a:spcPts val="0"/>
              </a:spcAft>
              <a:buSzPts val="2400"/>
              <a:buChar char="▪"/>
              <a:defRPr/>
            </a:lvl1pPr>
            <a:lvl2pPr marL="1219170" lvl="1" indent="-507987" rtl="0">
              <a:spcBef>
                <a:spcPts val="0"/>
              </a:spcBef>
              <a:spcAft>
                <a:spcPts val="0"/>
              </a:spcAft>
              <a:buSzPts val="2400"/>
              <a:buChar char="▫"/>
              <a:defRPr/>
            </a:lvl2pPr>
            <a:lvl3pPr marL="1828754" lvl="2" indent="-507987" rtl="0">
              <a:spcBef>
                <a:spcPts val="0"/>
              </a:spcBef>
              <a:spcAft>
                <a:spcPts val="0"/>
              </a:spcAft>
              <a:buSzPts val="2400"/>
              <a:buChar char="▫"/>
              <a:defRPr/>
            </a:lvl3pPr>
            <a:lvl4pPr marL="2438339" lvl="3" indent="-507987" rtl="0">
              <a:spcBef>
                <a:spcPts val="0"/>
              </a:spcBef>
              <a:spcAft>
                <a:spcPts val="0"/>
              </a:spcAft>
              <a:buSzPts val="2400"/>
              <a:buChar char="▫"/>
              <a:defRPr/>
            </a:lvl4pPr>
            <a:lvl5pPr marL="3047924" lvl="4" indent="-507987" rtl="0">
              <a:spcBef>
                <a:spcPts val="0"/>
              </a:spcBef>
              <a:spcAft>
                <a:spcPts val="0"/>
              </a:spcAft>
              <a:buSzPts val="2400"/>
              <a:buChar char="▫"/>
              <a:defRPr/>
            </a:lvl5pPr>
            <a:lvl6pPr marL="3657509" lvl="5" indent="-507987" rtl="0">
              <a:spcBef>
                <a:spcPts val="0"/>
              </a:spcBef>
              <a:spcAft>
                <a:spcPts val="0"/>
              </a:spcAft>
              <a:buSzPts val="2400"/>
              <a:buChar char="▫"/>
              <a:defRPr/>
            </a:lvl6pPr>
            <a:lvl7pPr marL="4267093" lvl="6" indent="-507987" rtl="0">
              <a:spcBef>
                <a:spcPts val="0"/>
              </a:spcBef>
              <a:spcAft>
                <a:spcPts val="0"/>
              </a:spcAft>
              <a:buSzPts val="2400"/>
              <a:buChar char="▫"/>
              <a:defRPr/>
            </a:lvl7pPr>
            <a:lvl8pPr marL="4876678" lvl="7" indent="-507987" rtl="0">
              <a:spcBef>
                <a:spcPts val="0"/>
              </a:spcBef>
              <a:spcAft>
                <a:spcPts val="0"/>
              </a:spcAft>
              <a:buSzPts val="2400"/>
              <a:buChar char="▫"/>
              <a:defRPr/>
            </a:lvl8pPr>
            <a:lvl9pPr marL="5486263" lvl="8" indent="-507987" rtl="0">
              <a:spcBef>
                <a:spcPts val="0"/>
              </a:spcBef>
              <a:spcAft>
                <a:spcPts val="0"/>
              </a:spcAft>
              <a:buSzPts val="2400"/>
              <a:buChar char="▫"/>
              <a:defRPr/>
            </a:lvl9pPr>
          </a:lstStyle>
          <a:p>
            <a:endParaRPr/>
          </a:p>
        </p:txBody>
      </p:sp>
      <p:sp>
        <p:nvSpPr>
          <p:cNvPr id="320" name="Google Shape;320;p6"/>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11130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21"/>
        <p:cNvGrpSpPr/>
        <p:nvPr/>
      </p:nvGrpSpPr>
      <p:grpSpPr>
        <a:xfrm>
          <a:off x="0" y="0"/>
          <a:ext cx="0" cy="0"/>
          <a:chOff x="0" y="0"/>
          <a:chExt cx="0" cy="0"/>
        </a:xfrm>
      </p:grpSpPr>
      <p:grpSp>
        <p:nvGrpSpPr>
          <p:cNvPr id="322" name="Google Shape;322;p7"/>
          <p:cNvGrpSpPr/>
          <p:nvPr/>
        </p:nvGrpSpPr>
        <p:grpSpPr>
          <a:xfrm>
            <a:off x="-275" y="1"/>
            <a:ext cx="12210876" cy="6866447"/>
            <a:chOff x="-207" y="0"/>
            <a:chExt cx="9158157" cy="5149835"/>
          </a:xfrm>
        </p:grpSpPr>
        <p:sp>
          <p:nvSpPr>
            <p:cNvPr id="323" name="Google Shape;323;p7"/>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4" name="Google Shape;324;p7"/>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5" name="Google Shape;325;p7"/>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326" name="Google Shape;326;p7"/>
            <p:cNvGrpSpPr/>
            <p:nvPr/>
          </p:nvGrpSpPr>
          <p:grpSpPr>
            <a:xfrm>
              <a:off x="-207" y="664293"/>
              <a:ext cx="155867" cy="653721"/>
              <a:chOff x="5385375" y="498300"/>
              <a:chExt cx="802200" cy="556500"/>
            </a:xfrm>
          </p:grpSpPr>
          <p:sp>
            <p:nvSpPr>
              <p:cNvPr id="327" name="Google Shape;327;p7"/>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8" name="Google Shape;328;p7"/>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9" name="Google Shape;329;p7"/>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30" name="Google Shape;330;p7"/>
            <p:cNvGrpSpPr/>
            <p:nvPr/>
          </p:nvGrpSpPr>
          <p:grpSpPr>
            <a:xfrm>
              <a:off x="322384" y="4483463"/>
              <a:ext cx="666347" cy="666373"/>
              <a:chOff x="7134700" y="414375"/>
              <a:chExt cx="501919" cy="501900"/>
            </a:xfrm>
          </p:grpSpPr>
          <p:sp>
            <p:nvSpPr>
              <p:cNvPr id="331" name="Google Shape;331;p7"/>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2" name="Google Shape;332;p7"/>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3" name="Google Shape;333;p7"/>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4" name="Google Shape;334;p7"/>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5" name="Google Shape;335;p7"/>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6" name="Google Shape;336;p7"/>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7" name="Google Shape;337;p7"/>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8" name="Google Shape;338;p7"/>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9" name="Google Shape;339;p7"/>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0" name="Google Shape;340;p7"/>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1" name="Google Shape;341;p7"/>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2" name="Google Shape;342;p7"/>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3" name="Google Shape;343;p7"/>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4" name="Google Shape;344;p7"/>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5" name="Google Shape;345;p7"/>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6" name="Google Shape;346;p7"/>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47" name="Google Shape;347;p7"/>
            <p:cNvGrpSpPr/>
            <p:nvPr/>
          </p:nvGrpSpPr>
          <p:grpSpPr>
            <a:xfrm>
              <a:off x="8832384" y="670955"/>
              <a:ext cx="311815" cy="653721"/>
              <a:chOff x="5385375" y="498300"/>
              <a:chExt cx="802200" cy="556500"/>
            </a:xfrm>
          </p:grpSpPr>
          <p:sp>
            <p:nvSpPr>
              <p:cNvPr id="348" name="Google Shape;348;p7"/>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9" name="Google Shape;349;p7"/>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50" name="Google Shape;350;p7"/>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351" name="Google Shape;351;p7"/>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52" name="Google Shape;352;p7"/>
          <p:cNvSpPr txBox="1">
            <a:spLocks noGrp="1"/>
          </p:cNvSpPr>
          <p:nvPr>
            <p:ph type="body" idx="1"/>
          </p:nvPr>
        </p:nvSpPr>
        <p:spPr>
          <a:xfrm>
            <a:off x="1563533"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3" name="Google Shape;353;p7"/>
          <p:cNvSpPr txBox="1">
            <a:spLocks noGrp="1"/>
          </p:cNvSpPr>
          <p:nvPr>
            <p:ph type="body" idx="2"/>
          </p:nvPr>
        </p:nvSpPr>
        <p:spPr>
          <a:xfrm>
            <a:off x="6742517"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4" name="Google Shape;354;p7"/>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402674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90"/>
        <p:cNvGrpSpPr/>
        <p:nvPr/>
      </p:nvGrpSpPr>
      <p:grpSpPr>
        <a:xfrm>
          <a:off x="0" y="0"/>
          <a:ext cx="0" cy="0"/>
          <a:chOff x="0" y="0"/>
          <a:chExt cx="0" cy="0"/>
        </a:xfrm>
      </p:grpSpPr>
      <p:grpSp>
        <p:nvGrpSpPr>
          <p:cNvPr id="391" name="Google Shape;391;p9"/>
          <p:cNvGrpSpPr/>
          <p:nvPr/>
        </p:nvGrpSpPr>
        <p:grpSpPr>
          <a:xfrm>
            <a:off x="-275" y="1"/>
            <a:ext cx="12210876" cy="6866447"/>
            <a:chOff x="-207" y="0"/>
            <a:chExt cx="9158157" cy="5149835"/>
          </a:xfrm>
        </p:grpSpPr>
        <p:sp>
          <p:nvSpPr>
            <p:cNvPr id="392" name="Google Shape;392;p9"/>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3" name="Google Shape;393;p9"/>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4" name="Google Shape;394;p9"/>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395" name="Google Shape;395;p9"/>
            <p:cNvGrpSpPr/>
            <p:nvPr/>
          </p:nvGrpSpPr>
          <p:grpSpPr>
            <a:xfrm>
              <a:off x="-207" y="664293"/>
              <a:ext cx="155867" cy="653721"/>
              <a:chOff x="5385375" y="498300"/>
              <a:chExt cx="802200" cy="556500"/>
            </a:xfrm>
          </p:grpSpPr>
          <p:sp>
            <p:nvSpPr>
              <p:cNvPr id="396" name="Google Shape;396;p9"/>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7" name="Google Shape;397;p9"/>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8" name="Google Shape;398;p9"/>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99" name="Google Shape;399;p9"/>
            <p:cNvGrpSpPr/>
            <p:nvPr/>
          </p:nvGrpSpPr>
          <p:grpSpPr>
            <a:xfrm>
              <a:off x="322384" y="4483463"/>
              <a:ext cx="666347" cy="666373"/>
              <a:chOff x="7134700" y="414375"/>
              <a:chExt cx="501919" cy="501900"/>
            </a:xfrm>
          </p:grpSpPr>
          <p:sp>
            <p:nvSpPr>
              <p:cNvPr id="400" name="Google Shape;400;p9"/>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1" name="Google Shape;401;p9"/>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2" name="Google Shape;402;p9"/>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3" name="Google Shape;403;p9"/>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4" name="Google Shape;404;p9"/>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5" name="Google Shape;405;p9"/>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6" name="Google Shape;406;p9"/>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7" name="Google Shape;407;p9"/>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8" name="Google Shape;408;p9"/>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9" name="Google Shape;409;p9"/>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0" name="Google Shape;410;p9"/>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1" name="Google Shape;411;p9"/>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2" name="Google Shape;412;p9"/>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3" name="Google Shape;413;p9"/>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4" name="Google Shape;414;p9"/>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5" name="Google Shape;415;p9"/>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16" name="Google Shape;416;p9"/>
            <p:cNvGrpSpPr/>
            <p:nvPr/>
          </p:nvGrpSpPr>
          <p:grpSpPr>
            <a:xfrm>
              <a:off x="8832384" y="670955"/>
              <a:ext cx="311815" cy="653721"/>
              <a:chOff x="5385375" y="498300"/>
              <a:chExt cx="802200" cy="556500"/>
            </a:xfrm>
          </p:grpSpPr>
          <p:sp>
            <p:nvSpPr>
              <p:cNvPr id="417" name="Google Shape;417;p9"/>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8" name="Google Shape;418;p9"/>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9" name="Google Shape;419;p9"/>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420" name="Google Shape;420;p9"/>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421" name="Google Shape;421;p9"/>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25600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1"/>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1"/>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1A41B4-0BF4-834D-8014-226AEF809757}" type="datetimeFigureOut">
              <a:rPr lang="en-US" smtClean="0"/>
              <a:t>10/26/2020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67151F-1ABB-FC4B-B79A-923FFBFB9778}" type="slidenum">
              <a:rPr lang="en-US" smtClean="0"/>
              <a:t>‹#›</a:t>
            </a:fld>
            <a:endParaRPr lang="en-US" dirty="0"/>
          </a:p>
        </p:txBody>
      </p:sp>
    </p:spTree>
    <p:extLst>
      <p:ext uri="{BB962C8B-B14F-4D97-AF65-F5344CB8AC3E}">
        <p14:creationId xmlns:p14="http://schemas.microsoft.com/office/powerpoint/2010/main" val="1882126924"/>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D8087-8B0A-5E48-9B31-A8E5FB3E107F}" type="datetimeFigureOut">
              <a:rPr lang="en-US" smtClean="0"/>
              <a:t>10/26/2020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95C093-7D5E-CB40-91EF-5DE803645E7A}" type="slidenum">
              <a:rPr lang="en-US" smtClean="0"/>
              <a:t>‹#›</a:t>
            </a:fld>
            <a:endParaRPr lang="en-US" dirty="0"/>
          </a:p>
        </p:txBody>
      </p:sp>
    </p:spTree>
    <p:extLst>
      <p:ext uri="{BB962C8B-B14F-4D97-AF65-F5344CB8AC3E}">
        <p14:creationId xmlns:p14="http://schemas.microsoft.com/office/powerpoint/2010/main" val="9197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variant 2">
  <p:cSld name="Blank variant 2">
    <p:spTree>
      <p:nvGrpSpPr>
        <p:cNvPr id="1" name="Shape 483"/>
        <p:cNvGrpSpPr/>
        <p:nvPr/>
      </p:nvGrpSpPr>
      <p:grpSpPr>
        <a:xfrm>
          <a:off x="0" y="0"/>
          <a:ext cx="0" cy="0"/>
          <a:chOff x="0" y="0"/>
          <a:chExt cx="0" cy="0"/>
        </a:xfrm>
      </p:grpSpPr>
      <p:sp>
        <p:nvSpPr>
          <p:cNvPr id="484" name="Google Shape;484;p12"/>
          <p:cNvSpPr/>
          <p:nvPr/>
        </p:nvSpPr>
        <p:spPr>
          <a:xfrm>
            <a:off x="11320672" y="5986400"/>
            <a:ext cx="871600" cy="87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85" name="Google Shape;485;p12"/>
          <p:cNvSpPr/>
          <p:nvPr/>
        </p:nvSpPr>
        <p:spPr>
          <a:xfrm>
            <a:off x="0" y="0"/>
            <a:ext cx="871600" cy="68580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86" name="Google Shape;486;p12"/>
          <p:cNvGrpSpPr/>
          <p:nvPr/>
        </p:nvGrpSpPr>
        <p:grpSpPr>
          <a:xfrm>
            <a:off x="-276" y="885725"/>
            <a:ext cx="207823" cy="871628"/>
            <a:chOff x="5385375" y="498300"/>
            <a:chExt cx="802200" cy="556500"/>
          </a:xfrm>
        </p:grpSpPr>
        <p:sp>
          <p:nvSpPr>
            <p:cNvPr id="487" name="Google Shape;487;p12"/>
            <p:cNvSpPr/>
            <p:nvPr/>
          </p:nvSpPr>
          <p:spPr>
            <a:xfrm>
              <a:off x="5385375" y="4983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8" name="Google Shape;488;p12"/>
            <p:cNvSpPr/>
            <p:nvPr/>
          </p:nvSpPr>
          <p:spPr>
            <a:xfrm>
              <a:off x="5385375" y="7269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9" name="Google Shape;489;p12"/>
            <p:cNvSpPr/>
            <p:nvPr/>
          </p:nvSpPr>
          <p:spPr>
            <a:xfrm>
              <a:off x="5385375" y="955500"/>
              <a:ext cx="802200" cy="9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90" name="Google Shape;490;p12"/>
          <p:cNvGrpSpPr/>
          <p:nvPr/>
        </p:nvGrpSpPr>
        <p:grpSpPr>
          <a:xfrm>
            <a:off x="429846" y="877301"/>
            <a:ext cx="888463" cy="888497"/>
            <a:chOff x="7134700" y="414375"/>
            <a:chExt cx="501919" cy="501900"/>
          </a:xfrm>
        </p:grpSpPr>
        <p:sp>
          <p:nvSpPr>
            <p:cNvPr id="491" name="Google Shape;491;p12"/>
            <p:cNvSpPr/>
            <p:nvPr/>
          </p:nvSpPr>
          <p:spPr>
            <a:xfrm>
              <a:off x="71347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2" name="Google Shape;492;p12"/>
            <p:cNvSpPr/>
            <p:nvPr/>
          </p:nvSpPr>
          <p:spPr>
            <a:xfrm>
              <a:off x="72871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3" name="Google Shape;493;p12"/>
            <p:cNvSpPr/>
            <p:nvPr/>
          </p:nvSpPr>
          <p:spPr>
            <a:xfrm>
              <a:off x="74395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4" name="Google Shape;494;p12"/>
            <p:cNvSpPr/>
            <p:nvPr/>
          </p:nvSpPr>
          <p:spPr>
            <a:xfrm>
              <a:off x="71347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5" name="Google Shape;495;p12"/>
            <p:cNvSpPr/>
            <p:nvPr/>
          </p:nvSpPr>
          <p:spPr>
            <a:xfrm>
              <a:off x="72871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6" name="Google Shape;496;p12"/>
            <p:cNvSpPr/>
            <p:nvPr/>
          </p:nvSpPr>
          <p:spPr>
            <a:xfrm>
              <a:off x="74395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7" name="Google Shape;497;p12"/>
            <p:cNvSpPr/>
            <p:nvPr/>
          </p:nvSpPr>
          <p:spPr>
            <a:xfrm>
              <a:off x="71347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8" name="Google Shape;498;p12"/>
            <p:cNvSpPr/>
            <p:nvPr/>
          </p:nvSpPr>
          <p:spPr>
            <a:xfrm>
              <a:off x="72871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9" name="Google Shape;499;p12"/>
            <p:cNvSpPr/>
            <p:nvPr/>
          </p:nvSpPr>
          <p:spPr>
            <a:xfrm>
              <a:off x="74395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0" name="Google Shape;500;p12"/>
            <p:cNvSpPr/>
            <p:nvPr/>
          </p:nvSpPr>
          <p:spPr>
            <a:xfrm>
              <a:off x="71347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1" name="Google Shape;501;p12"/>
            <p:cNvSpPr/>
            <p:nvPr/>
          </p:nvSpPr>
          <p:spPr>
            <a:xfrm>
              <a:off x="72871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2" name="Google Shape;502;p12"/>
            <p:cNvSpPr/>
            <p:nvPr/>
          </p:nvSpPr>
          <p:spPr>
            <a:xfrm>
              <a:off x="7439500"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3" name="Google Shape;503;p12"/>
            <p:cNvSpPr/>
            <p:nvPr/>
          </p:nvSpPr>
          <p:spPr>
            <a:xfrm>
              <a:off x="7591900" y="4143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4" name="Google Shape;504;p12"/>
            <p:cNvSpPr/>
            <p:nvPr/>
          </p:nvSpPr>
          <p:spPr>
            <a:xfrm>
              <a:off x="7591900" y="5667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5" name="Google Shape;505;p12"/>
            <p:cNvSpPr/>
            <p:nvPr/>
          </p:nvSpPr>
          <p:spPr>
            <a:xfrm>
              <a:off x="7591900" y="7191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6" name="Google Shape;506;p12"/>
            <p:cNvSpPr/>
            <p:nvPr/>
          </p:nvSpPr>
          <p:spPr>
            <a:xfrm>
              <a:off x="7591919" y="871575"/>
              <a:ext cx="44700" cy="447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07" name="Google Shape;507;p12"/>
          <p:cNvGrpSpPr/>
          <p:nvPr/>
        </p:nvGrpSpPr>
        <p:grpSpPr>
          <a:xfrm>
            <a:off x="11776513" y="894607"/>
            <a:ext cx="415753" cy="871628"/>
            <a:chOff x="5385375" y="498300"/>
            <a:chExt cx="802200" cy="556500"/>
          </a:xfrm>
        </p:grpSpPr>
        <p:sp>
          <p:nvSpPr>
            <p:cNvPr id="508" name="Google Shape;508;p12"/>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9" name="Google Shape;509;p12"/>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0" name="Google Shape;510;p12"/>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511" name="Google Shape;511;p12"/>
          <p:cNvSpPr txBox="1">
            <a:spLocks noGrp="1"/>
          </p:cNvSpPr>
          <p:nvPr>
            <p:ph type="sldNum" idx="12"/>
          </p:nvPr>
        </p:nvSpPr>
        <p:spPr>
          <a:xfrm>
            <a:off x="11320672" y="5986400"/>
            <a:ext cx="871600" cy="871600"/>
          </a:xfrm>
          <a:prstGeom prst="rect">
            <a:avLst/>
          </a:prstGeom>
        </p:spPr>
        <p:txBody>
          <a:bodyPr spcFirstLastPara="1" wrap="square" lIns="0" tIns="0" rIns="0" bIns="0" anchor="ctr" anchorCtr="0">
            <a:noAutofit/>
          </a:bodyPr>
          <a:lstStyle>
            <a:lvl1pPr lvl="0" rtl="0">
              <a:buNone/>
              <a:defRPr>
                <a:solidFill>
                  <a:schemeClr val="dk1"/>
                </a:solidFill>
              </a:defRPr>
            </a:lvl1pPr>
            <a:lvl2pPr lvl="1" rtl="0">
              <a:buNone/>
              <a:defRPr>
                <a:solidFill>
                  <a:schemeClr val="dk1"/>
                </a:solidFill>
              </a:defRPr>
            </a:lvl2pPr>
            <a:lvl3pPr lvl="2" rtl="0">
              <a:buNone/>
              <a:defRPr>
                <a:solidFill>
                  <a:schemeClr val="dk1"/>
                </a:solidFill>
              </a:defRPr>
            </a:lvl3pPr>
            <a:lvl4pPr lvl="3" rtl="0">
              <a:buNone/>
              <a:defRPr>
                <a:solidFill>
                  <a:schemeClr val="dk1"/>
                </a:solidFill>
              </a:defRPr>
            </a:lvl4pPr>
            <a:lvl5pPr lvl="4" rtl="0">
              <a:buNone/>
              <a:defRPr>
                <a:solidFill>
                  <a:schemeClr val="dk1"/>
                </a:solidFill>
              </a:defRPr>
            </a:lvl5pPr>
            <a:lvl6pPr lvl="5" rtl="0">
              <a:buNone/>
              <a:defRPr>
                <a:solidFill>
                  <a:schemeClr val="dk1"/>
                </a:solidFill>
              </a:defRPr>
            </a:lvl6pPr>
            <a:lvl7pPr lvl="6" rtl="0">
              <a:buNone/>
              <a:defRPr>
                <a:solidFill>
                  <a:schemeClr val="dk1"/>
                </a:solidFill>
              </a:defRPr>
            </a:lvl7pPr>
            <a:lvl8pPr lvl="7" rtl="0">
              <a:buNone/>
              <a:defRPr>
                <a:solidFill>
                  <a:schemeClr val="dk1"/>
                </a:solidFill>
              </a:defRPr>
            </a:lvl8pPr>
            <a:lvl9pPr lvl="8" rtl="0">
              <a:buNone/>
              <a:defRPr>
                <a:solidFill>
                  <a:schemeClr val="dk1"/>
                </a:solidFill>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552507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variant 1" type="blank">
  <p:cSld name="Blank variant 1">
    <p:spTree>
      <p:nvGrpSpPr>
        <p:cNvPr id="1" name="Shape 453"/>
        <p:cNvGrpSpPr/>
        <p:nvPr/>
      </p:nvGrpSpPr>
      <p:grpSpPr>
        <a:xfrm>
          <a:off x="0" y="0"/>
          <a:ext cx="0" cy="0"/>
          <a:chOff x="0" y="0"/>
          <a:chExt cx="0" cy="0"/>
        </a:xfrm>
      </p:grpSpPr>
      <p:grpSp>
        <p:nvGrpSpPr>
          <p:cNvPr id="454" name="Google Shape;454;p11"/>
          <p:cNvGrpSpPr/>
          <p:nvPr/>
        </p:nvGrpSpPr>
        <p:grpSpPr>
          <a:xfrm>
            <a:off x="-275" y="1"/>
            <a:ext cx="12210876" cy="6866447"/>
            <a:chOff x="-207" y="0"/>
            <a:chExt cx="9158157" cy="5149835"/>
          </a:xfrm>
        </p:grpSpPr>
        <p:sp>
          <p:nvSpPr>
            <p:cNvPr id="455" name="Google Shape;455;p11"/>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6" name="Google Shape;456;p11"/>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nvGrpSpPr>
            <p:cNvPr id="457" name="Google Shape;457;p11"/>
            <p:cNvGrpSpPr/>
            <p:nvPr/>
          </p:nvGrpSpPr>
          <p:grpSpPr>
            <a:xfrm>
              <a:off x="-207" y="664293"/>
              <a:ext cx="155867" cy="653721"/>
              <a:chOff x="5385375" y="498300"/>
              <a:chExt cx="802200" cy="556500"/>
            </a:xfrm>
          </p:grpSpPr>
          <p:sp>
            <p:nvSpPr>
              <p:cNvPr id="458" name="Google Shape;458;p11"/>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9" name="Google Shape;459;p11"/>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0" name="Google Shape;460;p11"/>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61" name="Google Shape;461;p11"/>
            <p:cNvGrpSpPr/>
            <p:nvPr/>
          </p:nvGrpSpPr>
          <p:grpSpPr>
            <a:xfrm>
              <a:off x="322384" y="4483463"/>
              <a:ext cx="666347" cy="666373"/>
              <a:chOff x="7134700" y="414375"/>
              <a:chExt cx="501919" cy="501900"/>
            </a:xfrm>
          </p:grpSpPr>
          <p:sp>
            <p:nvSpPr>
              <p:cNvPr id="462" name="Google Shape;462;p11"/>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3" name="Google Shape;463;p11"/>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4" name="Google Shape;464;p11"/>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5" name="Google Shape;465;p11"/>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6" name="Google Shape;466;p11"/>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7" name="Google Shape;467;p11"/>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8" name="Google Shape;468;p11"/>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9" name="Google Shape;469;p11"/>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0" name="Google Shape;470;p11"/>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1" name="Google Shape;471;p11"/>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2" name="Google Shape;472;p11"/>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3" name="Google Shape;473;p11"/>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4" name="Google Shape;474;p11"/>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5" name="Google Shape;475;p11"/>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6" name="Google Shape;476;p11"/>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7" name="Google Shape;477;p11"/>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78" name="Google Shape;478;p11"/>
            <p:cNvGrpSpPr/>
            <p:nvPr/>
          </p:nvGrpSpPr>
          <p:grpSpPr>
            <a:xfrm>
              <a:off x="8832384" y="670955"/>
              <a:ext cx="311815" cy="653721"/>
              <a:chOff x="5385375" y="498300"/>
              <a:chExt cx="802200" cy="556500"/>
            </a:xfrm>
          </p:grpSpPr>
          <p:sp>
            <p:nvSpPr>
              <p:cNvPr id="479" name="Google Shape;479;p11"/>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0" name="Google Shape;480;p11"/>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1" name="Google Shape;481;p11"/>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482" name="Google Shape;482;p11"/>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67552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1467" y="885733"/>
            <a:ext cx="10457600" cy="871600"/>
          </a:xfrm>
          <a:prstGeom prst="rect">
            <a:avLst/>
          </a:prstGeom>
          <a:noFill/>
          <a:ln>
            <a:noFill/>
          </a:ln>
        </p:spPr>
        <p:txBody>
          <a:bodyPr spcFirstLastPara="1" wrap="square" lIns="0" tIns="0" rIns="0" bIns="0" anchor="ctr" anchorCtr="0">
            <a:noAutofit/>
          </a:bodyPr>
          <a:lstStyle>
            <a:lvl1pPr lvl="0"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1pPr>
            <a:lvl2pPr lvl="1"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2pPr>
            <a:lvl3pPr lvl="2"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3pPr>
            <a:lvl4pPr lvl="3"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4pPr>
            <a:lvl5pPr lvl="4"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5pPr>
            <a:lvl6pPr lvl="5"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6pPr>
            <a:lvl7pPr lvl="6"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7pPr>
            <a:lvl8pPr lvl="7"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8pPr>
            <a:lvl9pPr lvl="8" rtl="0">
              <a:lnSpc>
                <a:spcPct val="90000"/>
              </a:lnSpc>
              <a:spcBef>
                <a:spcPts val="0"/>
              </a:spcBef>
              <a:spcAft>
                <a:spcPts val="0"/>
              </a:spcAft>
              <a:buClr>
                <a:schemeClr val="lt1"/>
              </a:buClr>
              <a:buSzPts val="2600"/>
              <a:buFont typeface="Barlow SemiBold"/>
              <a:buNone/>
              <a:defRPr sz="2600">
                <a:solidFill>
                  <a:schemeClr val="lt1"/>
                </a:solidFill>
                <a:latin typeface="Barlow SemiBold"/>
                <a:ea typeface="Barlow SemiBold"/>
                <a:cs typeface="Barlow SemiBold"/>
                <a:sym typeface="Barlow SemiBold"/>
              </a:defRPr>
            </a:lvl9pPr>
          </a:lstStyle>
          <a:p>
            <a:endParaRPr/>
          </a:p>
        </p:txBody>
      </p:sp>
      <p:sp>
        <p:nvSpPr>
          <p:cNvPr id="7" name="Google Shape;7;p1"/>
          <p:cNvSpPr txBox="1">
            <a:spLocks noGrp="1"/>
          </p:cNvSpPr>
          <p:nvPr>
            <p:ph type="body" idx="1"/>
          </p:nvPr>
        </p:nvSpPr>
        <p:spPr>
          <a:xfrm>
            <a:off x="1753067" y="2132933"/>
            <a:ext cx="9586000" cy="38480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60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1pPr>
            <a:lvl2pPr marL="914400" lvl="1" indent="-381000" rtl="0">
              <a:lnSpc>
                <a:spcPct val="115000"/>
              </a:lnSpc>
              <a:spcBef>
                <a:spcPts val="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2pPr>
            <a:lvl3pPr marL="1371600" lvl="2"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3pPr>
            <a:lvl4pPr marL="1828800" lvl="3"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4pPr>
            <a:lvl5pPr marL="2286000" lvl="4"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5pPr>
            <a:lvl6pPr marL="2743200" lvl="5"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6pPr>
            <a:lvl7pPr marL="3200400" lvl="6"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7pPr>
            <a:lvl8pPr marL="3657600" lvl="7"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8pPr>
            <a:lvl9pPr marL="4114800" lvl="8" indent="-381000" rtl="0">
              <a:lnSpc>
                <a:spcPct val="115000"/>
              </a:lnSpc>
              <a:spcBef>
                <a:spcPts val="0"/>
              </a:spcBef>
              <a:spcAft>
                <a:spcPts val="0"/>
              </a:spcAft>
              <a:buClr>
                <a:schemeClr val="dk2"/>
              </a:buClr>
              <a:buSzPts val="2400"/>
              <a:buFont typeface="Barlow Light"/>
              <a:buChar char="▫"/>
              <a:defRPr sz="2400">
                <a:solidFill>
                  <a:schemeClr val="dk1"/>
                </a:solidFill>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11339005" y="5986400"/>
            <a:ext cx="871600" cy="871600"/>
          </a:xfrm>
          <a:prstGeom prst="rect">
            <a:avLst/>
          </a:prstGeom>
          <a:noFill/>
          <a:ln>
            <a:noFill/>
          </a:ln>
        </p:spPr>
        <p:txBody>
          <a:bodyPr spcFirstLastPara="1" wrap="square" lIns="0" tIns="0" rIns="0" bIns="0" anchor="ctr" anchorCtr="0">
            <a:noAutofit/>
          </a:bodyPr>
          <a:lstStyle>
            <a:lvl1pPr lvl="0" algn="ctr" rtl="0">
              <a:buNone/>
              <a:defRPr sz="1733">
                <a:solidFill>
                  <a:schemeClr val="accent1"/>
                </a:solidFill>
                <a:latin typeface="Barlow Light"/>
                <a:ea typeface="Barlow Light"/>
                <a:cs typeface="Barlow Light"/>
                <a:sym typeface="Barlow Light"/>
              </a:defRPr>
            </a:lvl1pPr>
            <a:lvl2pPr lvl="1" algn="ctr" rtl="0">
              <a:buNone/>
              <a:defRPr sz="1733">
                <a:solidFill>
                  <a:schemeClr val="accent1"/>
                </a:solidFill>
                <a:latin typeface="Barlow Light"/>
                <a:ea typeface="Barlow Light"/>
                <a:cs typeface="Barlow Light"/>
                <a:sym typeface="Barlow Light"/>
              </a:defRPr>
            </a:lvl2pPr>
            <a:lvl3pPr lvl="2" algn="ctr" rtl="0">
              <a:buNone/>
              <a:defRPr sz="1733">
                <a:solidFill>
                  <a:schemeClr val="accent1"/>
                </a:solidFill>
                <a:latin typeface="Barlow Light"/>
                <a:ea typeface="Barlow Light"/>
                <a:cs typeface="Barlow Light"/>
                <a:sym typeface="Barlow Light"/>
              </a:defRPr>
            </a:lvl3pPr>
            <a:lvl4pPr lvl="3" algn="ctr" rtl="0">
              <a:buNone/>
              <a:defRPr sz="1733">
                <a:solidFill>
                  <a:schemeClr val="accent1"/>
                </a:solidFill>
                <a:latin typeface="Barlow Light"/>
                <a:ea typeface="Barlow Light"/>
                <a:cs typeface="Barlow Light"/>
                <a:sym typeface="Barlow Light"/>
              </a:defRPr>
            </a:lvl4pPr>
            <a:lvl5pPr lvl="4" algn="ctr" rtl="0">
              <a:buNone/>
              <a:defRPr sz="1733">
                <a:solidFill>
                  <a:schemeClr val="accent1"/>
                </a:solidFill>
                <a:latin typeface="Barlow Light"/>
                <a:ea typeface="Barlow Light"/>
                <a:cs typeface="Barlow Light"/>
                <a:sym typeface="Barlow Light"/>
              </a:defRPr>
            </a:lvl5pPr>
            <a:lvl6pPr lvl="5" algn="ctr" rtl="0">
              <a:buNone/>
              <a:defRPr sz="1733">
                <a:solidFill>
                  <a:schemeClr val="accent1"/>
                </a:solidFill>
                <a:latin typeface="Barlow Light"/>
                <a:ea typeface="Barlow Light"/>
                <a:cs typeface="Barlow Light"/>
                <a:sym typeface="Barlow Light"/>
              </a:defRPr>
            </a:lvl6pPr>
            <a:lvl7pPr lvl="6" algn="ctr" rtl="0">
              <a:buNone/>
              <a:defRPr sz="1733">
                <a:solidFill>
                  <a:schemeClr val="accent1"/>
                </a:solidFill>
                <a:latin typeface="Barlow Light"/>
                <a:ea typeface="Barlow Light"/>
                <a:cs typeface="Barlow Light"/>
                <a:sym typeface="Barlow Light"/>
              </a:defRPr>
            </a:lvl7pPr>
            <a:lvl8pPr lvl="7" algn="ctr" rtl="0">
              <a:buNone/>
              <a:defRPr sz="1733">
                <a:solidFill>
                  <a:schemeClr val="accent1"/>
                </a:solidFill>
                <a:latin typeface="Barlow Light"/>
                <a:ea typeface="Barlow Light"/>
                <a:cs typeface="Barlow Light"/>
                <a:sym typeface="Barlow Light"/>
              </a:defRPr>
            </a:lvl8pPr>
            <a:lvl9pPr lvl="8" algn="ctr" rtl="0">
              <a:buNone/>
              <a:defRPr sz="1733">
                <a:solidFill>
                  <a:schemeClr val="accent1"/>
                </a:solidFill>
                <a:latin typeface="Barlow Light"/>
                <a:ea typeface="Barlow Light"/>
                <a:cs typeface="Barlow Light"/>
                <a:sym typeface="Barlow Light"/>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126462111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a:t>
            </a:r>
            <a:r>
              <a:rPr lang="en-US"/>
              <a:t>Comment </a:t>
            </a:r>
            <a:r>
              <a:rPr lang="en-US" smtClean="0"/>
              <a:t>Format</a:t>
            </a:r>
            <a:endParaRPr lang="en-US" b="1" dirty="0">
              <a:solidFill>
                <a:srgbClr val="FF0000"/>
              </a:solidFill>
            </a:endParaRPr>
          </a:p>
        </p:txBody>
      </p:sp>
      <p:sp>
        <p:nvSpPr>
          <p:cNvPr id="3" name="Text Placeholder 2"/>
          <p:cNvSpPr>
            <a:spLocks noGrp="1"/>
          </p:cNvSpPr>
          <p:nvPr>
            <p:ph type="body" idx="1"/>
          </p:nvPr>
        </p:nvSpPr>
        <p:spPr>
          <a:xfrm>
            <a:off x="1599699" y="1899685"/>
            <a:ext cx="9840932" cy="4081249"/>
          </a:xfrm>
        </p:spPr>
        <p:txBody>
          <a:bodyPr/>
          <a:lstStyle/>
          <a:p>
            <a:pPr marL="101597" indent="0" algn="ctr">
              <a:buNone/>
            </a:pPr>
            <a:r>
              <a:rPr lang="en-US" sz="1867" b="1" dirty="0"/>
              <a:t>Sylvan Hills Middle School's GO Team welcomes input from students, staff, parents and community members during designated meetings.  This includes an opportunity for public comment at the end of the meeting not to exceed 20 minutes.  To register for an opportunity to speak, please adhere to the following: </a:t>
            </a:r>
          </a:p>
          <a:p>
            <a:pPr marL="101597" indent="0" algn="ctr">
              <a:buNone/>
            </a:pPr>
            <a:endParaRPr lang="en-US" sz="1867" b="1" dirty="0"/>
          </a:p>
          <a:p>
            <a:pPr marL="101597" indent="0">
              <a:buNone/>
            </a:pPr>
            <a:r>
              <a:rPr lang="en-US" sz="1867" dirty="0"/>
              <a:t>1.  Register at the sign-up table (google form will be available for virtual meetings) no later than 30 minutes prior to the Go Team meeting dates. </a:t>
            </a:r>
          </a:p>
          <a:p>
            <a:pPr marL="101597" indent="0">
              <a:buNone/>
            </a:pPr>
            <a:r>
              <a:rPr lang="en-US" sz="1867" dirty="0"/>
              <a:t>2.  Please include your name, email address, and topic.  </a:t>
            </a:r>
          </a:p>
          <a:p>
            <a:pPr marL="101597" indent="0">
              <a:buNone/>
            </a:pPr>
            <a:r>
              <a:rPr lang="en-US" sz="1867" dirty="0"/>
              <a:t>3.  Community members signing up to speak will be given two (2) minutes. </a:t>
            </a:r>
          </a:p>
          <a:p>
            <a:pPr marL="101597" indent="0">
              <a:buNone/>
            </a:pPr>
            <a:r>
              <a:rPr lang="en-US" sz="1867" dirty="0"/>
              <a:t>4.  The Go Team cannot take public comment on personnel issues. </a:t>
            </a:r>
          </a:p>
          <a:p>
            <a:endParaRPr lang="en-US" dirty="0"/>
          </a:p>
        </p:txBody>
      </p:sp>
      <p:sp>
        <p:nvSpPr>
          <p:cNvPr id="4" name="Slide Number Placeholder 3"/>
          <p:cNvSpPr>
            <a:spLocks noGrp="1"/>
          </p:cNvSpPr>
          <p:nvPr>
            <p:ph type="sldNum" idx="12"/>
          </p:nvPr>
        </p:nvSpPr>
        <p:spPr/>
        <p:txBody>
          <a:bodyPr/>
          <a:lstStyle/>
          <a:p>
            <a:pPr defTabSz="1219170">
              <a:buClr>
                <a:srgbClr val="000000"/>
              </a:buClr>
            </a:pPr>
            <a:fld id="{00000000-1234-1234-1234-123412341234}" type="slidenum">
              <a:rPr lang="en" kern="0">
                <a:solidFill>
                  <a:srgbClr val="FFAD1D"/>
                </a:solidFill>
              </a:rPr>
              <a:pPr defTabSz="1219170">
                <a:buClr>
                  <a:srgbClr val="000000"/>
                </a:buClr>
              </a:pPr>
              <a:t>1</a:t>
            </a:fld>
            <a:endParaRPr lang="en" kern="0">
              <a:solidFill>
                <a:srgbClr val="FFAD1D"/>
              </a:solidFill>
            </a:endParaRPr>
          </a:p>
        </p:txBody>
      </p:sp>
    </p:spTree>
    <p:extLst>
      <p:ext uri="{BB962C8B-B14F-4D97-AF65-F5344CB8AC3E}">
        <p14:creationId xmlns:p14="http://schemas.microsoft.com/office/powerpoint/2010/main" val="100672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Lodovico template">
  <a:themeElements>
    <a:clrScheme name="Custom 347">
      <a:dk1>
        <a:srgbClr val="272A36"/>
      </a:dk1>
      <a:lt1>
        <a:srgbClr val="FFFFFF"/>
      </a:lt1>
      <a:dk2>
        <a:srgbClr val="808392"/>
      </a:dk2>
      <a:lt2>
        <a:srgbClr val="E0E0E7"/>
      </a:lt2>
      <a:accent1>
        <a:srgbClr val="FFAD1D"/>
      </a:accent1>
      <a:accent2>
        <a:srgbClr val="EB7700"/>
      </a:accent2>
      <a:accent3>
        <a:srgbClr val="FD7E6B"/>
      </a:accent3>
      <a:accent4>
        <a:srgbClr val="F03131"/>
      </a:accent4>
      <a:accent5>
        <a:srgbClr val="41B5FF"/>
      </a:accent5>
      <a:accent6>
        <a:srgbClr val="1E87CA"/>
      </a:accent6>
      <a:hlink>
        <a:srgbClr val="272A3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Barlow Light</vt:lpstr>
      <vt:lpstr>Barlow SemiBold</vt:lpstr>
      <vt:lpstr>Lodovico template</vt:lpstr>
      <vt:lpstr>Public Comment Format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Comment Format</dc:title>
  <dc:creator>Blasingame, Monica</dc:creator>
  <cp:lastModifiedBy>Williams, Linda</cp:lastModifiedBy>
  <cp:revision>1</cp:revision>
  <dcterms:created xsi:type="dcterms:W3CDTF">2020-10-26T03:31:12Z</dcterms:created>
  <dcterms:modified xsi:type="dcterms:W3CDTF">2020-10-26T15:25:50Z</dcterms:modified>
</cp:coreProperties>
</file>